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-86" y="-84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B38D-DB9B-4E24-ADAF-2279D00471A1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4D3A-4E87-4F7A-901B-98F9C07384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124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B38D-DB9B-4E24-ADAF-2279D00471A1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4D3A-4E87-4F7A-901B-98F9C07384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585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B38D-DB9B-4E24-ADAF-2279D00471A1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4D3A-4E87-4F7A-901B-98F9C07384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801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B38D-DB9B-4E24-ADAF-2279D00471A1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4D3A-4E87-4F7A-901B-98F9C07384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20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B38D-DB9B-4E24-ADAF-2279D00471A1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4D3A-4E87-4F7A-901B-98F9C07384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783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B38D-DB9B-4E24-ADAF-2279D00471A1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4D3A-4E87-4F7A-901B-98F9C07384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733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B38D-DB9B-4E24-ADAF-2279D00471A1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4D3A-4E87-4F7A-901B-98F9C07384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148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B38D-DB9B-4E24-ADAF-2279D00471A1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4D3A-4E87-4F7A-901B-98F9C07384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334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B38D-DB9B-4E24-ADAF-2279D00471A1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4D3A-4E87-4F7A-901B-98F9C07384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484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B38D-DB9B-4E24-ADAF-2279D00471A1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4D3A-4E87-4F7A-901B-98F9C07384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836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B38D-DB9B-4E24-ADAF-2279D00471A1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4D3A-4E87-4F7A-901B-98F9C07384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124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EB38D-DB9B-4E24-ADAF-2279D00471A1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64D3A-4E87-4F7A-901B-98F9C07384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5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05387" y="487274"/>
            <a:ext cx="8945593" cy="362310"/>
          </a:xfrm>
        </p:spPr>
        <p:txBody>
          <a:bodyPr>
            <a:normAutofit fontScale="90000"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Омской области 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 ДО «Омский областной детско-юношеский центр туризма и краеведения» 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33852" y="714503"/>
            <a:ext cx="8951343" cy="461004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Путешествие в центр Омской области»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073" y="0"/>
            <a:ext cx="1524132" cy="152413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0302" y="6407952"/>
            <a:ext cx="41501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 БУ ДО «ОДЮЦТиК»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9743" y="1175507"/>
            <a:ext cx="4909778" cy="523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480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0947" y="149466"/>
            <a:ext cx="10626306" cy="86845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Больница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19054" y="1540953"/>
            <a:ext cx="6518858" cy="435133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29087" y="1868757"/>
            <a:ext cx="367197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сложно представить, что долгий путь районной больницы начинался с небольшого фельдшерского пункта, где трудились фельдшер и акушерка. 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1928 году  на окраине села была построена больница, здание которой сохранилось до наших дней.   Больница была рассчитана на 50 коек. Главным врачом был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Лимитин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Герман Георгиевич. Постепенно здание перестраивалось, материальная база больницы улучшалась.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803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768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Плотина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2683" y="896502"/>
            <a:ext cx="4521117" cy="565139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46340" y="1112808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"Здешняя Ниагара или водопад" - так называют местные жители плотину - любимое место отдыха как приезжих, так и самих жителей Колосовки. Хотя изначально, гидроузел строился для регулирования уровня воды в реке. Основательной дамбой, длиной метров триста пятьдесят, с двух сторон перекрыли огромную часть поймы, включая русло с низкими берегами. Затопленная часть поймы выглядит как сплошное водяное плато. Огромная энергия весеннего наводнения гасится во время разлива по всей ширине рукотворного озера. Постоянный уровень воды в русле держится на протяжении сорока километров от плотины. Вода с высоты нескольких метров резко падает вниз. Работы проводили полтора года, а строили плотину три летних месяца 1982 года. Летом же здесь собирается огромное количество отдыхающих: кто-то приходит поплавать, а кто-то за уловом.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953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6928" y="0"/>
            <a:ext cx="10206487" cy="626913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Парк Победы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6928" y="2983750"/>
            <a:ext cx="6224279" cy="350115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69342" y="983411"/>
            <a:ext cx="68580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Памятник-мемориал в Парке Победы села Колосовка напоминает нам о Великой Отечественной войне. В апреле 1975 года начато строительство мемориала, в честь 30-летия победы над фашистскими захватчиками. Автором проекта был О. Ф. Емельянов. Идея скульптора – придать монументу форму развевающегося знамени.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Около 6000 тысяч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колосовцев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сражались на фронтах Великой Отечественной, 3094 из них не вернулись в свои семьи. На мемориале запечатлены очень серьезные строки, обращенные к потомкам.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r="1276" b="2076"/>
          <a:stretch/>
        </p:blipFill>
        <p:spPr>
          <a:xfrm>
            <a:off x="7516331" y="888520"/>
            <a:ext cx="4165750" cy="559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35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8739" y="158092"/>
            <a:ext cx="10360325" cy="61828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Церковь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68576" y="1539208"/>
            <a:ext cx="6568057" cy="435133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8536" y="1429370"/>
            <a:ext cx="460363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церковь в Колосовке была построена на средства прихожан в 1861 году. Храм располагался в центре села. Церковь была освящена в честь Покрова Пресвятой Богородицы. В 1937 году ее закрыли, как и большинство других церквей страны.  Современная церковь располагается на месте бывшего аэропорта. Необычна и интересна история здания Колосовского храма, которому более ста лет. До наших дней чудом уцелели стены деревянной церкви во имя Святой Троицы села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Корсино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заложенной в 1906 году. В 1937 году она была закрыта, а в здании ее в разные годы были зерносклад, детский сад, интернат для школьников. Затем стены разобрали и перевезли в Колосовку,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466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2641" y="209851"/>
            <a:ext cx="10473906" cy="652792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Колосовка (Омская область)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272" r="10186" b="131"/>
          <a:stretch/>
        </p:blipFill>
        <p:spPr>
          <a:xfrm>
            <a:off x="3062375" y="1535501"/>
            <a:ext cx="8574656" cy="420070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5661" y="1276709"/>
            <a:ext cx="276907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Селение основано в 1626 году, первоначально называлось Нижне-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Колосовским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Первопоселенцы были выходцами из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Изюцкого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погоста, были также крестьяне из Центральной России.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Расположено на реке Оше, в 234 км от Омска.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Колосовки составляет 1200 га. Село находится в 30 км от географического центра Омской области.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Транспортная связь осуществляется автомобильным транспортом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88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2309" y="218477"/>
            <a:ext cx="10465279" cy="75630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Памятник В.И. Ленину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6787" y="1155939"/>
            <a:ext cx="4757942" cy="31699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056" t="2118"/>
          <a:stretch/>
        </p:blipFill>
        <p:spPr>
          <a:xfrm>
            <a:off x="6357668" y="1131975"/>
            <a:ext cx="4721525" cy="321790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820174" y="4349881"/>
            <a:ext cx="779827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честь 100-летней годовщины со дня рождения В. И. Ленина на центральной площади села состоялся торжественный митинг, посвященный открытию памятника Ленину.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Многие годы к памятнику приходили октябрята, пионеры и комсомольцы, возлагали цветы молодожены.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53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9958" y="106333"/>
            <a:ext cx="10384766" cy="626913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2.Обелиск расстрелянным в 1919 году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782" b="10517"/>
          <a:stretch/>
        </p:blipFill>
        <p:spPr>
          <a:xfrm>
            <a:off x="6573323" y="828978"/>
            <a:ext cx="4356338" cy="261270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573323" y="3441680"/>
            <a:ext cx="45806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обелиске надпись: «Вечная слава борцам, отдавшим жизнь за Советскую власть». 26 имен и фамилий высечено на мраморных плитах обелиска: «Их никогда не должны забыть люди!». 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Впервые памятник был поставлен 7 ноября 1957 года, а в 1979 году был обновлен. Высота памятника 13 метров, а общая площадь территории захоронения 16 кв. м. Автором проекта и строителем является Д. И. Ткаче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3172" t="3201" r="5245" b="4159"/>
          <a:stretch/>
        </p:blipFill>
        <p:spPr>
          <a:xfrm>
            <a:off x="756244" y="3724009"/>
            <a:ext cx="3717985" cy="267014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56244" y="935966"/>
            <a:ext cx="384019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две версии создания звезды для обелиска. Согласно первой, звезда была изготовлена в г. Тара на заводе имени Чкалова. Шаблон для отливки создал сын погибшего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Чурсина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Афанасия – Иван Афанасьевич. По второй – звезду из латуни сделал Владимир Федорович Игнатьев, в то время работавший слесарем.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735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0717" y="123585"/>
            <a:ext cx="10732698" cy="626913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Памятник труженикам тыла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24423" y="1130060"/>
            <a:ext cx="5880186" cy="435133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6391" y="1130060"/>
            <a:ext cx="504357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Великая Отечественная война - одна из героических страниц в истории нашей страны. Для того чтобы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увковечить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Победу было решено установить памятник «Детям войны и труженикам тыла от благодарных потомков». Инициатором его установки является благочинный Колосовского прихода отец Анатолий. Автор проекта Е.С.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Патрахина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Колосовском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районе 600 жителей награждены медалями «За доблестный труд в годы Великой Отечественной войны». Их имена вписаны в трудовую летопись района и служат примером патриотического служения своему краю, своей малой родине. По данным на 2020 год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Колосовском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районе проживало 138 тружеников тыла и 163 сироты войны.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569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850" y="71828"/>
            <a:ext cx="10775830" cy="4716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жертвам политических репрессий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44528" y="1276709"/>
            <a:ext cx="6531088" cy="435133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9690" y="1276709"/>
            <a:ext cx="390489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«Жертвам политических репрессий» был поставлен в 2019 году на пожертвования не равнодушных людей. Он увековечил имена более 200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колосовцев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жертв того времени: замученных и расстрелянных в застенках КГБ, крестьян высланных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Кулай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Васюган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в Нарымский край всех невинно пострадавших и не по своей вине попавших под жернова истории. Прах этих людей так и не захоронен, у большинства из них нет места, куда смогли прийти их родные и поклониться близкому человеку. Таким местом стал памятник в центре села.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359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88189" y="231364"/>
            <a:ext cx="10637808" cy="3249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5838" y="1307591"/>
            <a:ext cx="4351105" cy="48257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библиотеки в селе Колосовка уходит в далекий 1925 год, когда была открыта первая изба – читальня. Первое здание библиотеки было небольшое, и занимало комнату площадью 50 кв. метров. Работала изба - читальня и в суровое военное время. Библиотекарь - избач часто дежурила в сельском совете, принимала телеграммы из военкомата об отправке мужчин на фронт. Писала молнии и боевые листки, письма на фронт. В годы войны здание сгорело, но большая часть фонда была спасена.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1963" b="305"/>
          <a:stretch/>
        </p:blipFill>
        <p:spPr>
          <a:xfrm>
            <a:off x="6423038" y="393858"/>
            <a:ext cx="4589763" cy="28237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0463" y="3217651"/>
            <a:ext cx="4592338" cy="344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11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2038" y="192597"/>
            <a:ext cx="10568796" cy="25597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Стела 50-летию района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697" b="3291"/>
          <a:stretch/>
        </p:blipFill>
        <p:spPr>
          <a:xfrm>
            <a:off x="8266258" y="1335684"/>
            <a:ext cx="3684202" cy="50064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9902" y="1502520"/>
            <a:ext cx="3629744" cy="483965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80436" y="1337026"/>
            <a:ext cx="399474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Нижне-Колосовский район был создан 24 сентября 1924 года. Он объединил 26 деревень с общей численностью 29 тысяч человек. Он рос и развивался, возводились промышленные предприятия, новые благоустроенные дома, общественные здания. В 1974 году Колосовский район встречал свое 50-летие.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честь заслуг первопроходцев Советской власти на земле Колосовского района воздвигнута Юбилейная стела.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555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805" y="221203"/>
            <a:ext cx="6694098" cy="529295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Историко-краеведческий музей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20674" y="1011313"/>
            <a:ext cx="3010618" cy="28964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Отдельный зал посвящен подвигу односельчан во время Великой Отечественной войны. На здании, где располагается музей, есть памятная доска знаменитому поэту, нашему земляку Аркадию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Кутилову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1292" y="745040"/>
            <a:ext cx="4515651" cy="30085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6943" y="3748133"/>
            <a:ext cx="7620000" cy="29813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10613" y="1101203"/>
            <a:ext cx="33073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Колосовский историко-краеведческий музей берет свое начинало в восьмидесятые годы прошлого века.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6772" y="3191774"/>
            <a:ext cx="36817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Стараниями Василия Федоровича фонды музея пополнялись новыми экспонатами. Официальное открытие музея состоялась 20 ноября 1994 г., в старой деревянной начальной школе. Это было очень хорошее, просторное здание, имевшее несколько залов. Первым директором стала Ирина Андреевна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посвятившая музею 15 лет.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6535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1091</Words>
  <Application>Microsoft Office PowerPoint</Application>
  <PresentationFormat>Произвольный</PresentationFormat>
  <Paragraphs>44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Министерство образования Омской области   БУ ДО «Омский областной детско-юношеский центр туризма и краеведения»  </vt:lpstr>
      <vt:lpstr>Колосовка (Омская область) </vt:lpstr>
      <vt:lpstr>1. Памятник В.И. Ленину </vt:lpstr>
      <vt:lpstr>2.Обелиск расстрелянным в 1919 году</vt:lpstr>
      <vt:lpstr>3. Памятник труженикам тыла</vt:lpstr>
      <vt:lpstr>Памятник жертвам политических репрессий</vt:lpstr>
      <vt:lpstr>Библиотека</vt:lpstr>
      <vt:lpstr>Стела 50-летию района</vt:lpstr>
      <vt:lpstr>Историко-краеведческий музей</vt:lpstr>
      <vt:lpstr>Больница</vt:lpstr>
      <vt:lpstr>Плотина </vt:lpstr>
      <vt:lpstr>Парк Победы</vt:lpstr>
      <vt:lpstr>Церковь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Омской области   БУ ДО «Омский областной детско-юношеский центр туризма и краеведения»</dc:title>
  <dc:creator>borodarav@mail.ru</dc:creator>
  <cp:lastModifiedBy>Asus1</cp:lastModifiedBy>
  <cp:revision>20</cp:revision>
  <dcterms:created xsi:type="dcterms:W3CDTF">2023-03-21T09:29:31Z</dcterms:created>
  <dcterms:modified xsi:type="dcterms:W3CDTF">2024-12-19T06:12:14Z</dcterms:modified>
</cp:coreProperties>
</file>