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691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7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5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0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5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1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4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0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2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5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1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CD8D2-70C9-4FFC-9D3D-DACB918A0C6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49C3-C6DF-434F-9D5B-6B0DD762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0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9352" y="0"/>
            <a:ext cx="10862441" cy="1524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Омской области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 ДО «Омский областной детско-юношеский центр туризма и краеведения»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Омского кино»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622" y="1853291"/>
            <a:ext cx="5830088" cy="38874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9" y="0"/>
            <a:ext cx="1524132" cy="1524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9640" y="6302844"/>
            <a:ext cx="2986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БУ ДО « ОДЮЦТиК»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7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213" y="0"/>
            <a:ext cx="10737574" cy="489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478" y="854762"/>
            <a:ext cx="3448879" cy="57017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культуры Омской области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Киновидеоцентр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одна из немногих сохранившихся в России организаций, осуществляющая функцию государственного кинопроката и кинообслуживания населения. 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Киновидеоцентра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началась в 1920 году с создания Омской губернской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фотокиносекции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тех пор организация обеспечивает регулярное и высококачественное кино-, а затем и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видеообслуживание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прокат и показ, хранение и восстановление фильмов, техническое обслуживание и ремонт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киновидеоаппаратуры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937" y="854763"/>
            <a:ext cx="4064729" cy="2692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56" y="854763"/>
            <a:ext cx="3775181" cy="5701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577" t="24"/>
          <a:stretch/>
        </p:blipFill>
        <p:spPr>
          <a:xfrm>
            <a:off x="7615937" y="3547646"/>
            <a:ext cx="4064729" cy="29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3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487" y="0"/>
            <a:ext cx="10389704" cy="293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Музее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339" y="837508"/>
            <a:ext cx="2929833" cy="60204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Киновидеоцентре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находится единственный в регионе Музей истории Омского кино. Здесь собраны архивные материалы, документы, эксклюзивные фотографии творческих встреч на омской земле с выдающимися актёрами, кинорежиссёрами, деятелями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киноисскуства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портреты заслуженных омичей, посвятивших свою жизнь работе в сфере кино. В музее представлена техническая аппаратура, атрибутика, множество афиш со времён зарождения кино.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08504" y="644034"/>
            <a:ext cx="34024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кспозиция «История Омского кино» (далее «Экспозиция») по своему профилю пропагандирует киноискусство, достижения российского кинематографа, лучшие трудовые традиции коллективов и работников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киноорганизаций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г.Омска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области.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посвящается истории и современной деятельности Омского кино и целенаправленно собирает, хранит, изучает и экспонирует предметы киноискусства, кинотехники, документы и другие материалы, связанные с деятельностью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киноорганизаций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г.Омска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Омской области.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10" y="541271"/>
            <a:ext cx="3932857" cy="58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3933" y="288925"/>
            <a:ext cx="11497733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860425"/>
            <a:ext cx="7537269" cy="549532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первого киносеанса в Париже до первого кинотеатра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г.Омске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(1895-1907гг.)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кино себя эпоха узнает» (хроника местной жизни Омского кинематографа 1907-1917гг.).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«Рожденные Октябрем» (1919-1932гг. на основе копий документов раскрываются первые шаги Омского кинематографа после установления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г.Омске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Советской власти, формирование органов управления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киноделом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«Великий немой заговорил» (1933-1941гг. о развитии звукового кино в Омской области и формировании областных органов управления кинематографом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г.Омске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области).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для фронта» (1945-1945гг. с помощью копий документов показывается вклад Омских работников кино в победу над фашисткой Германией).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Победы» (1945-1950гг. рассказывается о ветеранах Великой Отечественной войны, о их встречах в послевоенный период).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«Судьбы, связанные с Омском» (представлены заслуженные ветераны, которые родились в Омской области или работали в Омских театрах и концертных организациях).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моя - кинематограф» (в разделе представлены заслуженные ветераны Омского кинематографа, их подлинные знаки трудового отличия и другие документы).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«Фильмофонд области» (в разделе раскрывается история формирования фильмофонда, практика его хранения и ремонта).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«Кинотехника» (представлена проекционными киноаппаратами 60-70-х годов, а также некоторым кинооборудованием).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«100 лет кино» (в разделе рассказывается о праздновании 100-летнего юбилея в Омской области в декабре 1995 года).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26" y="3793453"/>
            <a:ext cx="4254096" cy="2836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308" y="1016555"/>
            <a:ext cx="4164532" cy="27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89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404</Words>
  <Application>Microsoft Office PowerPoint</Application>
  <PresentationFormat>Произвольный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Министерство образования Омской области БУ ДО «Омский областной детско-юношеский центр туризма и краеведения»   «История Омского кино» </vt:lpstr>
      <vt:lpstr>Историческая справка </vt:lpstr>
      <vt:lpstr> О Музее </vt:lpstr>
      <vt:lpstr>Экскурсии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Омской области БУ ДО «Омский областной детско-юношеский центр туризма и краеведения»   «История Омского кино» </dc:title>
  <dc:creator>borodarav@mail.ru</dc:creator>
  <cp:lastModifiedBy>Asus1</cp:lastModifiedBy>
  <cp:revision>10</cp:revision>
  <dcterms:created xsi:type="dcterms:W3CDTF">2022-12-08T05:27:13Z</dcterms:created>
  <dcterms:modified xsi:type="dcterms:W3CDTF">2024-12-19T09:14:10Z</dcterms:modified>
</cp:coreProperties>
</file>