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7" r:id="rId7"/>
    <p:sldId id="265" r:id="rId8"/>
    <p:sldId id="271" r:id="rId9"/>
    <p:sldId id="269" r:id="rId10"/>
    <p:sldId id="260" r:id="rId11"/>
    <p:sldId id="261" r:id="rId12"/>
    <p:sldId id="262" r:id="rId13"/>
    <p:sldId id="263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EE7BB-4A42-4DF2-972B-45BA10642266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2B28-CE0E-4F5A-8E03-E3EB214D9A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2B28-CE0E-4F5A-8E03-E3EB214D9A2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 и знай 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петровский 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край»</a:t>
            </a:r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обучающихся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Пришкольная территория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пришкольной территории, протяжённостью  200 метров. Была создана руками детей и педагогов. Все экспонаты «экологической тропы» изготовлены из натуральных (природных) материалов.  При активном участии спонсоров были приобретены  два баннера «Птицы Сибирского региона « и «Животные Сибири»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является действующей, на ней проводятся экскурсии, на которых ребятам рассказывают и показывают природу родного села (деревья, кустарники, муляжи животных</a:t>
            </a:r>
            <a:r>
              <a:rPr lang="ru-RU" dirty="0" smtClean="0"/>
              <a:t>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изучают правила поведения на природе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 descr="F:\2012-01\фото тропа\DSCF214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42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F:\2012-01\фото тропа\DSCF223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58204" cy="600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97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F:\2012-01\фото тропа\DSCF224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186766" cy="5857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туристический клуб «Талисман»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Токовая Ирина Анатольевна, человек увлечённый, страстно любящий лошадей.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клубе осуществляется: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-постой лошадей;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верховой езде;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приобретении верховой лошади;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 и аренда лошадей;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зоопарк.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ожно прокатиться на лошадях, пообщаться с этими великолепными животными, научиться проводить чистку лошадей, послушать удивительный рассказ о породах, привычках, характере этих изумительных созданий.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D:\яСистемные папки\Изображения\в газету\DSCF773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95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яСистемные папки\Изображения\DSCF77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607900" cy="60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4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Спасибо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за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внимание!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5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маршрута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Петровское сельское поселение расположено в северо-восточной части Омского муниципального района. В его состав входят 7 населённых пунктов: село Петровка, деревни: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Девятериковка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Калиновка,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алдеевка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Королёвка.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 веке на месте современного села Петровка находилась заимка семьи потомственных сибирских священнослужителей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Кремлёвых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началу 20 века эта заимка пришла в запустение и о ней остались лишь воспоминания местных крестьян Летом 1904 года служащий переселенческого управления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Алексеёй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 заключил договор временной аренды на земельный участок , который и получил название по фамилии хозяина Петровский.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://ic.pics.livejournal.com/billi_gatez/13348861/779191/779191_origin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328591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4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Петровского сельского совета.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 году Коммунарский сельский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совет, председателем которого был Николай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лексеевич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Колмагоров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преобразован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Петровский.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1996-2004 годах главой Администрации Петровского сельского поселения  работал Николай Алексеевич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В настоящее время главой поселения является Шнайдер Светлана Александровна.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здание было построено в 1971 году.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сложной современной ситуации сельская администрация предпринимает необходимые действия, направленные на обеспечение стабильности в округе.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D:\яСистемные папки\Рабочий стол\тропа тур\Новая папка\DSCF88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92696"/>
            <a:ext cx="5461446" cy="442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04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пожарной части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пожарной части, ныне действующее, построено в 40х годах  20 века, точной даты постройки нет.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в здании была дизельная подстанция, где стоял генератор. В последствии был пристроен 2й этаж на котором располагался архив села Петровка. В дальнейшем к основному зданию было пристроено 2 гаража, где стояла машина директора совхоза. В настоящее время здание находится на балансе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учреждения Омской области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спасательная служба Омской области.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арсенале имеет две пожарные машины.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здание неоднократно подвергалось реставрации, однако сохранилась первозданная постройка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D:\яСистемные папки\Рабочий стол\тропа тур\Новая папка\DSCF88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93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скорби и славы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008313" cy="47853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1973 году в Петровке в память о воинах-земляках, не вернувшихся с полей сражений воздвигли памятник, который назвали монумент скорби и славы. С тех самых пор каждую весну , 9 мая,  в день всенародного праздника Победы жители села приходят сюда с букетами живых цветов, зелёными гирляндами и венками, чтобы отдать дань глубокой благодарности тем, кто сохранил для будущих поколений самое главное-право на мирную жизнь.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F:\2012-01\DSCF458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89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429684" cy="60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15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179793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краеведческий музей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изба»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Эколого-краеведческий музей основан в 2013 году. Это период становления музея, накопление и систематизация музейных экспонатов,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поисково-собирательская, реставрационная, оформительская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создание музейной документации. Музей – это книга памяти, ведь собранные в нём документы и экспонаты хранят память прошлого, передают её как эстафету нашим потомкам, поддерживают и развивают связь, нить времён и народов.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экспозиция показывает быт Сибиряков конца 19го и начала 20 веков, предметы утвари, обстановка русской избы и сельского быта того времени погружают  в те далёкие времена, когда жили наши деды и прадеды.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F:\2011-12\DSCF44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282413"/>
            <a:ext cx="5429288" cy="4075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77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36815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краеведческий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«Они сражались за Родину»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6413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экспозиция посвящена воинам-землякам, участникам Великой Отечественной войны с честью защищавшим нашу отчизну от немецко-фашистских оккупантов.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помогает расширять знания ребят об историческом прошлом и настоящем нашей Родины, воспитывать патриотизм и чувство уважения к её истории.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Неоценимый вклад в победу над врагом  в Великой Отечественной войне внесли жители нашего села. Большая часть экспозиции, посвящена воинам – участникам Великой Отечественной войны. Музей хранит воспоминания фронтовиков, имеет видеотеку, где отражены так же рассказы ветеранов о войне.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2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1655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«Ими гордится Петровка»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уделено теме изучения родного края,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населяющих этот край. 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краеведческих материалов воспитывает у ребят гражданские чувства – любовь к своей Родине,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народу,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истории,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музее собраны материалы о почётных людях села, об их трудовом прошлом, составлен альбом фотографий с кратким описанием жизненного пути каждого.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57166"/>
            <a:ext cx="3357991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876"/>
            <a:ext cx="3152368" cy="23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91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782</Words>
  <Application>Microsoft Office PowerPoint</Application>
  <PresentationFormat>Экран (4:3)</PresentationFormat>
  <Paragraphs>48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Маршрут  «Люби и знай  петровский край»</vt:lpstr>
      <vt:lpstr>Начало маршрута</vt:lpstr>
      <vt:lpstr>Здание Петровского сельского совета.  </vt:lpstr>
      <vt:lpstr>Здание пожарной части</vt:lpstr>
      <vt:lpstr>Монумент скорби и славы</vt:lpstr>
      <vt:lpstr>Слайд 6</vt:lpstr>
      <vt:lpstr>Школьный краеведческий музей   экспозиция «Русская изба»</vt:lpstr>
      <vt:lpstr>Школьный краеведческий музей экспозиция «Они сражались за Родину»</vt:lpstr>
      <vt:lpstr>Школьный  краеведческий музей   Экспозиция «Ими гордится Петровка»</vt:lpstr>
      <vt:lpstr>Пришкольная территория   «Экологическая тропа»</vt:lpstr>
      <vt:lpstr>Слайд 11</vt:lpstr>
      <vt:lpstr>Слайд 12</vt:lpstr>
      <vt:lpstr>Конно – туристический клуб «Талисман»</vt:lpstr>
      <vt:lpstr>Слайд 14</vt:lpstr>
      <vt:lpstr>Спасибо 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*</cp:lastModifiedBy>
  <cp:revision>43</cp:revision>
  <dcterms:created xsi:type="dcterms:W3CDTF">2023-05-15T10:03:59Z</dcterms:created>
  <dcterms:modified xsi:type="dcterms:W3CDTF">2023-05-25T06:50:42Z</dcterms:modified>
</cp:coreProperties>
</file>