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762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641" y="188641"/>
            <a:ext cx="9144000" cy="7920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Комитет образования Павлоградского муниципального района Омской области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ДО «Детско-юношеский центр им. П. Н. Гранатюка»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_avatar180?"/>
          <p:cNvPicPr>
            <a:picLocks noChangeAspect="1" noChangeArrowheads="1"/>
          </p:cNvPicPr>
          <p:nvPr/>
        </p:nvPicPr>
        <p:blipFill>
          <a:blip r:embed="rId2" cstate="print"/>
          <a:srcRect t="9434"/>
          <a:stretch>
            <a:fillRect/>
          </a:stretch>
        </p:blipFill>
        <p:spPr bwMode="auto">
          <a:xfrm>
            <a:off x="539552" y="1916832"/>
            <a:ext cx="37163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3595" y="5460849"/>
            <a:ext cx="8408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Арама Елизавета, Кайлер Адам, Коваленко Анна, </a:t>
            </a:r>
          </a:p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Мухамеджанов Марлен, Мухамедкалиева Батима,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Мухаметжанов Казбек Садыкович,  педагог дополнительного образования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МБОУ ДО «Детско-юношеский центр им. П. Н. Гранатюка»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/руководитель/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20230602_112408"/>
          <p:cNvPicPr>
            <a:picLocks noChangeAspect="1" noChangeArrowheads="1"/>
          </p:cNvPicPr>
          <p:nvPr/>
        </p:nvPicPr>
        <p:blipFill>
          <a:blip r:embed="rId3" cstate="print"/>
          <a:srcRect l="2512" t="27289" b="24921"/>
          <a:stretch>
            <a:fillRect/>
          </a:stretch>
        </p:blipFill>
        <p:spPr bwMode="auto">
          <a:xfrm>
            <a:off x="4427984" y="1916832"/>
            <a:ext cx="4363786" cy="338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088" y="1121213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ДОСТОПРИМЕЧАТЕЛЬНОСТИ  ПАВЛОГРАДКИ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184576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о районе маршрута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5256584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Павлоградский район расположен в южной части Омской области и относится к степным районам. Район соседствует с Одесским, Таврическим, Ново-Варшавским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Русско-Полянским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районами Омской области. Посёлок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Павлоградка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находится в 99 км к югу от Омска, в 18 км к северу от государственной границы с Республикой Казахстан.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Территория района составляет 2.4 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кв.км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население: 23.1 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чел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., плотность населения: 8.6, количество населенных пунктов: 33.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Полезные ископаемые представлены только глиной, которая является хорошим сырьем для производства кирпича.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Из всех сельхозугодий (231,0 тыс.га) 212 тыс.га составляет пашня, пастбища - 15,0 тыс.га, сенокосов 3,7 тыс.га., уборочная площадь: 85,7 тыс.га.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Лесной фонд района составляет - 6,8 тыс.га, в основном это почвозащитные насаждения.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Здесь произрастает сосна, ель и пихта,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берёза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осина и клён.  Разнообразен животный мир района: косуля, лиса, заяц, мелкие грызуны.</a:t>
            </a: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i.ytimg.com/vi/hivbcr-sDYM/hqdefault.jpg"/>
          <p:cNvPicPr>
            <a:picLocks noChangeAspect="1" noChangeArrowheads="1"/>
          </p:cNvPicPr>
          <p:nvPr/>
        </p:nvPicPr>
        <p:blipFill>
          <a:blip r:embed="rId2" cstate="print"/>
          <a:srcRect l="12600" r="13376"/>
          <a:stretch>
            <a:fillRect/>
          </a:stretch>
        </p:blipFill>
        <p:spPr bwMode="auto">
          <a:xfrm>
            <a:off x="5652120" y="0"/>
            <a:ext cx="2815808" cy="2852936"/>
          </a:xfrm>
          <a:prstGeom prst="rect">
            <a:avLst/>
          </a:prstGeom>
          <a:noFill/>
        </p:spPr>
      </p:pic>
      <p:pic>
        <p:nvPicPr>
          <p:cNvPr id="5123" name="Picture 3" descr="pavlo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2"/>
            <a:ext cx="34198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Начало маршрута.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Павлоградский районный краеведческий музей имени Н.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Свиркина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6156176" cy="54726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7 июля 2000 года в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Павлоградка в торжественной обстановке был официально открыт районный краеведческий музей в канун празднования 100-летия Павлоградки.   Работу по созданию основной экспозиции музея вели работники нового музея под руководством сотрудников Омского государственного историко-краеведческого музея. Постоянно действующая экспозиция под названием «Истории края 100 лет» представлена в трех залах. Предметы, раскрывающие жизнь и быт казахов и переселенцев, основные этапы заселения района, развитие хозяйства и ремесел, интерьеры переселенческого дома и юрты придают экспозиции особую выразительность, а выставка икон крестьянского письма - завершенность. Комплексы революции, гражданской войны, коллективизации, Великой Отечественной войны, освоения целины, общественно-политической ситуации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1980 - 1990-х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годов наполнены материалами о делах и жизни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павлоградцев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Основой экспозиции «Растительный и животный мир Павлоградского района» является диорама, дополненная гербариями, чучелами животных и птиц, образцами пород деревьев, семян, палеонтологическими находками. 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8 октября 2004 года Совет Павлоградского муниципального образования Омской области решил: «Присвоить  краеведческому музею имя Николая Антоновича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Свиркина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Участники после приезда  заходят  в музей,  где их ждет экскурсовод.</a:t>
            </a:r>
            <a:endParaRPr lang="ru-RU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0_ba73a_6d274cf8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520280" cy="167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0_ba73c_150ffdc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96952"/>
            <a:ext cx="2526455" cy="16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25144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1148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Мемориальный комплекс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4860032" cy="5400600"/>
          </a:xfrm>
        </p:spPr>
        <p:txBody>
          <a:bodyPr>
            <a:noAutofit/>
          </a:bodyPr>
          <a:lstStyle/>
          <a:p>
            <a:pPr algn="just" fontAlgn="base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За последнее время преображались не только сам мемориальный комплекс, но и прилегающая к нему территория. Центральное место в композиции мемориала отведено памятнику Воину-Освободителю – фигуре солдата в полный рост с накинутой на плечи плащ-палаткой, опущенной головой и с автоматом в руках, Вечному огню в форме пятиконечной звезды у его подножия и стелам с портретами земляков – Героев Советского Союза.</a:t>
            </a:r>
          </a:p>
          <a:p>
            <a:pPr algn="just" fontAlgn="base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В 2015 году, в год 70-летия Победы, в общую картину органично вписались гранитные мемориальные плиты с именами более чем четырёх тысяч фронтовиков, ушедших на войну из Павлоградского района.  </a:t>
            </a:r>
          </a:p>
          <a:p>
            <a:pPr algn="just" fontAlgn="base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А весной 2017 года на площади появились два военных орудия – 152-миллиметровые гаубицы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1943 - 49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годов выпуска.  Сегодня нашему глазу привычен такой ухоженный, современный вид мемориального комплекса. </a:t>
            </a:r>
          </a:p>
          <a:p>
            <a:pPr algn="just" fontAlgn="base">
              <a:buNone/>
            </a:pP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Участники экскурсии прогуляются по скверу, узнают и познакомятся с памятниками, историей возникновения  и  реконструкции, а также могут сфотографироваться</a:t>
            </a:r>
          </a:p>
          <a:p>
            <a:pPr>
              <a:buNone/>
            </a:pPr>
            <a:endParaRPr lang="ru-RU" sz="1500" dirty="0"/>
          </a:p>
        </p:txBody>
      </p:sp>
      <p:pic>
        <p:nvPicPr>
          <p:cNvPr id="3075" name="Picture 3" descr="20230602_111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405329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20230602_1118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4032448" cy="303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04456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Районный досуговый центр с кинозалом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499992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На сегодняшний день районный досуговый центр – это одно из наиболее востребованных учреждений культуры в районе. Здесь ведут деятельность 30 клубных формирования, из них 23 – это коллективы самодеятельного художественного творчества с разнообразной палитрой жанров и разновозрастными участниками общей численностью 445 человек. За достижения высокого уровня в творческой деятельности четыре коллектива самодеятельного художественного творчества имеют звание «народный».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Двери Кинозала в посёлке городского типа Павлоградка открыты для всех желающих. Здесь установлено новейшее проекционное и звуковое оборудование, позволяющее смотреть фильмы в формате 2D и 3D. Богатый репертуар поможет сделать поход в кино приятным. Комфортабельные кресла позволят расслабиться во время сеанса и хорошо провести время в компании друзей!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Участники экскурсии  могут  посмотреть  любой (документальный,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и  др.)  фильм или  выйти на сцену спеть песню,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станцевать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2050" name="Picture 2" descr="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43628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a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3096"/>
            <a:ext cx="42753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20230602_112530"/>
          <p:cNvPicPr>
            <a:picLocks noChangeAspect="1" noChangeArrowheads="1"/>
          </p:cNvPicPr>
          <p:nvPr/>
        </p:nvPicPr>
        <p:blipFill>
          <a:blip r:embed="rId4" cstate="print"/>
          <a:srcRect t="30183" b="20456"/>
          <a:stretch>
            <a:fillRect/>
          </a:stretch>
        </p:blipFill>
        <p:spPr bwMode="auto">
          <a:xfrm>
            <a:off x="4499992" y="188639"/>
            <a:ext cx="439248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923112" cy="562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Детско-юношеский центр им. П. Н. Гранатюка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5364088" cy="576064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 многолетний период работы Детско-юношеского центра в учреждении сложились свои традиции, связанные со спецификой профессиональной деятельности.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 таким традициям относятся: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— ежегодное проведение Фестиваля дружбы, посвящённого Дню пионерии;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— организация и проведение праздничных новогодних карнавальных мероприятий с театральным представлением для всех школьников Павлоградского района;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— ежегодно в начале учебного года проходит «Неделя открытых дверей» для воспитанников детских садов и учащихся начальных классов. Для ребят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экскурсия по Детско-юношескому центру;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— неоспоримой традицией стало ежегодное проведение Отчётного концерта и выставки творческих работ коллективов нашего Центра. На этот концерт педагоги и воспитанники ДЮЦ приглашают родителей, учителей, друзей, одноклассников, которые с удовольствием приходят посмотреть и поддержать юные талантливые дарования;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— уже вошла в традицию ежегодная организация выставки творческих работ воспитанников нашего Центра в районном музее имени Н.А.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Свиркина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Выставка проходит ежегодно в мае-июне месяце. Все желающие могут посмотреть и оценить рукоделие воспитанников и педагогов.</a:t>
            </a:r>
          </a:p>
          <a:p>
            <a:pPr algn="just">
              <a:buNone/>
            </a:pP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Участникам  могут предложить  экскурсию, викторину, квест и т.д.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481" name="Picture 1" descr="20230602_113227"/>
          <p:cNvPicPr>
            <a:picLocks noChangeAspect="1" noChangeArrowheads="1"/>
          </p:cNvPicPr>
          <p:nvPr/>
        </p:nvPicPr>
        <p:blipFill>
          <a:blip r:embed="rId2" cstate="print"/>
          <a:srcRect l="7613" t="9729" r="20906" b="43088"/>
          <a:stretch>
            <a:fillRect/>
          </a:stretch>
        </p:blipFill>
        <p:spPr bwMode="auto">
          <a:xfrm>
            <a:off x="5436096" y="908720"/>
            <a:ext cx="3528392" cy="217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http://dodduc.pav.obr55.ru/files/2023/05/%D0%BF%D1%80%D0%B8%D0%B3%D0%BB%D0%B0%D1%88%D0%B5%D0%BD%D0%B8%D0%B5-%D0%BF%D0%B0%D0%B2%D0%BB%D0%BE%D0%B3%D1%80%D0%B0%D0%B4%D1%86%D0%B0%D0%BC-1-300x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301208"/>
            <a:ext cx="3456383" cy="1556792"/>
          </a:xfrm>
          <a:prstGeom prst="rect">
            <a:avLst/>
          </a:prstGeom>
          <a:noFill/>
        </p:spPr>
      </p:pic>
      <p:pic>
        <p:nvPicPr>
          <p:cNvPr id="20484" name="Picture 4" descr="%D0%BD%D0%BE%D0%B2%D0%BE%D0%B3%D0%BE%D0%B4%D0%BD%D0%B8%D0%B9-%D1%84%D0%B5%D0%B9%D0%B5%D1%80%D0%B2%D0%B5%D1%80%D0%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12976"/>
            <a:ext cx="34648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mpw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8680"/>
            <a:ext cx="3024337" cy="184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7344816" cy="980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Павлоградская гимназия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им. Героя Советского Союза В. М. Тытаря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148064" cy="5472608"/>
          </a:xfrm>
        </p:spPr>
        <p:txBody>
          <a:bodyPr>
            <a:normAutofit fontScale="47500" lnSpcReduction="20000"/>
          </a:bodyPr>
          <a:lstStyle/>
          <a:p>
            <a:pPr algn="just" fontAlgn="base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Исторические данные об основании первой школы в посёлке Павлоградка хранятся в музее гимназии. Заглянув в музей гимназии, можно узнать не только о численности учащихся школы в 30-е годы прошлого столетия, но и о её хозяйственной деятельности.  В музее хранятся и воспоминания людей, на глазах которых закладывался фундамент школы. Тогда на строительстве школы каждая семья должна была отработать несколько дней, причём со своей тягловой силой. Так, общими усилиями и возводилась кирпичная школа. Со временем Павлоградка ширилась, учеников становилось всё больше, поэтому встал вопрос о расширении школы. В начале 60-х годов пристроили вторую часть ПСШ №1. Спустя два десятилетия достроили ещё одно помещение (нынешнее муниципальное общежитие), где расположились учебные кабинеты ОБЖ, биологии, русского языка и литературы, математики, технологии.</a:t>
            </a:r>
          </a:p>
          <a:p>
            <a:pPr algn="just" fontAlgn="base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ПСШ №1 функционировала вплоть до 2007 года, пока в 2008 году не ввели в эксплуатацию новое здание школы, рассчитанное на 600 мест. Тогда же образовательное учреждение получило и новое название – Павлоградская гимназия. Сегодня в этом современном здании обучается около 580 детей.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Участникам могут предложить экскурсии  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т.д.</a:t>
            </a:r>
            <a:endParaRPr lang="ru-RU" dirty="0"/>
          </a:p>
        </p:txBody>
      </p:sp>
      <p:pic>
        <p:nvPicPr>
          <p:cNvPr id="21507" name="Picture 3" descr="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2564903"/>
            <a:ext cx="3395894" cy="165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emorialnyie-doski-v-gimnazii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37112"/>
            <a:ext cx="342198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Районная Доска почета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5292080" cy="6021288"/>
          </a:xfrm>
        </p:spPr>
        <p:txBody>
          <a:bodyPr>
            <a:normAutofit fontScale="47500" lnSpcReduction="20000"/>
          </a:bodyPr>
          <a:lstStyle/>
          <a:p>
            <a:pPr algn="just" fontAlgn="base"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 в преддверии  Праздника Весны и Труда торжественное открытие Доски почёта Павлоградского муниципального  района. </a:t>
            </a:r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гордимся теми трудовыми достижениями, которые в разные годы совершили труженики Павлоградского района. Они трудились на благо нашей страны в годы Великой Отечественной войны, обеспечивали фронт продовольствием, в послевоенные годы восстанавливали хозяйство, поднимали целину. Сейчас их дело продолжают современные труженики полей и ферм, учителя, врачи, водители, воспитатели, люди всех профессий» (из выступления А.В.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Сухоносова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главы района).  </a:t>
            </a:r>
          </a:p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Отдельный блок мероприятия был посвящён землякам, чьи портреты украшают вторую памятную Доску – «Ими гордится район». Среди них работники сельского хозяйства, учителя, медики, спортсмены, внёсшие особый вклад в развитие района, которым присвоено звание «Почётный гражданин Павлоградского района».</a:t>
            </a:r>
          </a:p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экскурсии  могут  ознакомиться с Почетными гражданами и передовыми тружениками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Desktop\туризм\doska-pochyota-prazdni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56992"/>
            <a:ext cx="3456384" cy="3096344"/>
          </a:xfrm>
          <a:prstGeom prst="rect">
            <a:avLst/>
          </a:prstGeom>
          <a:noFill/>
        </p:spPr>
      </p:pic>
      <p:pic>
        <p:nvPicPr>
          <p:cNvPr id="2051" name="Picture 3" descr="C:\Users\1\Desktop\туризм\doska-pochyota-prazdni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3843725" cy="18681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8640"/>
            <a:ext cx="35283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732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Комитет образования Павлоградского муниципального района Омской области МБОУ ДО «Детско-юношеский центр им. П. Н. Гранатюка»</vt:lpstr>
      <vt:lpstr>Информация о районе маршрута</vt:lpstr>
      <vt:lpstr>Начало маршрута.  Павлоградский районный краеведческий музей имени Н. А. Свиркина</vt:lpstr>
      <vt:lpstr>Мемориальный комплекс </vt:lpstr>
      <vt:lpstr>Районный досуговый центр с кинозалом</vt:lpstr>
      <vt:lpstr>Детско-юношеский центр им. П. Н. Гранатюка</vt:lpstr>
      <vt:lpstr>Павлоградская гимназия  им. Героя Советского Союза В. М. Тытаря</vt:lpstr>
      <vt:lpstr>Районная Доска почета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образования Павлоградского муниципального района Омской области МБОУ ДО «Детско-юношеский центр им. П. Н. Гранатюка»</dc:title>
  <dc:creator>1</dc:creator>
  <cp:lastModifiedBy>Asus1</cp:lastModifiedBy>
  <cp:revision>56</cp:revision>
  <dcterms:created xsi:type="dcterms:W3CDTF">2023-06-03T01:10:38Z</dcterms:created>
  <dcterms:modified xsi:type="dcterms:W3CDTF">2026-01-22T09:22:02Z</dcterms:modified>
</cp:coreProperties>
</file>