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ransition/>
  <p:timing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нашей истории строки</a:t>
            </a:r>
            <a:endParaRPr lang="ru-RU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6858000" cy="990600"/>
          </a:xfrm>
        </p:spPr>
        <p:txBody>
          <a:bodyPr>
            <a:normAutofit/>
          </a:bodyPr>
          <a:lstStyle/>
          <a:p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Экскурсионный маршрут для школьников</a:t>
            </a:r>
            <a:endParaRPr 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067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Колосовский историко-краеведческий музей</a:t>
            </a:r>
            <a:br>
              <a:rPr lang="ru-RU" sz="14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 свою работу с 1994 года, имеет большой фонд экспонатов о жизни села, домашней утвари, фотографий природы Колосовского района и исторических событий страны и района. 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 t="34264" r="45776" b="24555"/>
          <a:stretch>
            <a:fillRect/>
          </a:stretch>
        </p:blipFill>
        <p:spPr bwMode="auto">
          <a:xfrm>
            <a:off x="6300192" y="908720"/>
            <a:ext cx="2195320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25801" r="25751" b="25685"/>
          <a:stretch>
            <a:fillRect/>
          </a:stretch>
        </p:blipFill>
        <p:spPr bwMode="auto">
          <a:xfrm>
            <a:off x="5724128" y="3212976"/>
            <a:ext cx="3315335" cy="22739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/>
          <a:srcRect l="18194" t="26109" r="15457" b="24630"/>
          <a:stretch>
            <a:fillRect/>
          </a:stretch>
        </p:blipFill>
        <p:spPr bwMode="auto">
          <a:xfrm>
            <a:off x="323528" y="908720"/>
            <a:ext cx="4871834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907537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4042792" cy="507648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300" b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Великая Отечественная война – одна из героических страниц в истории нашей страны. Годы войны стали проверкой на стойкость, выносливость, мужество.</a:t>
            </a:r>
            <a:br>
              <a:rPr lang="ru-RU" sz="13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300" b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Весь советский народ - и стар и млад - встали на защиту своей Родины. День Победы приближали и миллионы солдат и офицеров на фронте, в жестоких боях отстаивая право жить, и сражаясь в партизанских отрядах, в тылу врага. Но Победа была бы невозможна без героического вклада тех, кто работал в тылу.</a:t>
            </a:r>
            <a:br>
              <a:rPr lang="ru-RU" sz="13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300" b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Женщины и дети, работая за себя и за мужчин не в меньшей степени, чем солдаты на передовой, выстрадали эту Победу. Преодолевая величайшие трудности военных лет, не щадя сил, они делали все, чтобы обеспечить фронт тем, что требовалось для победы над врагом.</a:t>
            </a:r>
            <a:br>
              <a:rPr lang="ru-RU" sz="13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300" b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знак благодарности труженикам тыла и детям войны, перенесшим тяготы военного времени, во многих городах России, в том числе, и в нашем областном городе и районах.</a:t>
            </a:r>
            <a:br>
              <a:rPr lang="ru-RU" sz="13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300" b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В Колосовке установили памятник детям войны и труженикам тыла. Инициатором его установки является благочинный Колосовского прихода отец Анатолий. Автор проекта Е.С. Патрахина.</a:t>
            </a:r>
            <a:endParaRPr lang="ru-RU" sz="1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AppData\Local\Temp\Rar$DIa244.47690\Памятник открыт в сентябре 2020 г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9678" y="1484784"/>
            <a:ext cx="4101108" cy="27340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50912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Памятник детям войны и труженикам тыла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2867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4114800" cy="60486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 первых дней войны И.С. Бояров ушёл добровольцем на фронт. </a:t>
            </a:r>
            <a:b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1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</a:t>
            </a:r>
            <a: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фронте -  он заместитель батальона сибирской 364-й стрелковой дивизии под командованием В.А.Вержбицкий.</a:t>
            </a:r>
            <a:b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И.С. Бояров сражался с врагом мужественно, не щадя своей жизни. В этом убеждает и открытое письмо командира батальона Кравченко секретарю Колосовского райкома ВКП(б): «От лица службы благодарю вас за воспитание стойкого коммуниста, который, не жалея жизни и крови, беспощадно громит врагов – кровавых гитлеровцев. Таких людей мы высоко ценим и бережём. Пусть его семья знает, что их отец и муж придёт домой героем и победителем. Командир батальона старший лейтенант Кравченко»</a:t>
            </a:r>
            <a:b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Дивизия, в которой служил Бояров, в боях за город Тосно, при поддержке партизан, разгромила два вражеских полка, захватила и уничтожила много техники. 8 дней шёл кровопролитный бой. 21 января 1944 года  части дивизии в составе войск фронта перешли в наступление на рубеже населенных пунктов: Шапки, Нурма, Тосно.</a:t>
            </a:r>
            <a:b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Взяв Шапки и Нурму, советские войска окружили вражеский гарнизон в г. Тосно. В этом бою и погиб 26 января 1944 года Иван Бояров.</a:t>
            </a:r>
            <a:b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погребён в братской могиле в Тосно. Его имя увековечено не только в общем братском списке погибших. Но и в имени улицы – одна из улиц Тосно называется улицей Боярова</a:t>
            </a:r>
            <a:r>
              <a:rPr lang="ru-RU" sz="11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b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Мемориальная доска на детской библиотеке  (март 2013 г.) </a:t>
            </a:r>
            <a:br>
              <a:rPr lang="ru-RU" sz="800">
                <a:latin typeface="Calibri"/>
                <a:ea typeface="Calibri"/>
                <a:cs typeface="Times New Roman"/>
              </a:rPr>
            </a:br>
            <a:br>
              <a:rPr lang="ru-RU" sz="900"/>
            </a:br>
            <a:endParaRPr 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AppData\Local\Temp\Rar$DIa3892.20470\Бояров Иван Степанович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476672"/>
            <a:ext cx="2377893" cy="33067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altay/2056672/2a0000016d910cd96475806e0238ceeac7b0/X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t="12553" r="27735" b="46044"/>
          <a:stretch>
            <a:fillRect/>
          </a:stretch>
        </p:blipFill>
        <p:spPr bwMode="auto">
          <a:xfrm>
            <a:off x="5085356" y="3997995"/>
            <a:ext cx="3637039" cy="20206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8432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3672408" cy="4284394"/>
          </a:xfrm>
        </p:spPr>
        <p:txBody>
          <a:bodyPr>
            <a:normAutofit/>
          </a:bodyPr>
          <a:lstStyle/>
          <a:p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Иванчиков Сергей Кузьмич, родился в 1912 году в Тульской области, в село Крайчиково Колосовского района приехал в декабре 1941 года, работал в средней школе учителем математики. В 1942 году был призван в ряды Красной Армии и направлен на Сталинградский фронт. Воевал на Курской дуге, под Харьковом, Полтавой. 22 февраля 1944 года Указом Президиума Верховного Совета СССР: «За мужество и героизм, проявленные в боях с немецко-фашистскими захватчиками, Иванчикову С.К. присвоено звание Героя Советского Союза». Сергея Кузьмича хорошо знают и помнят в селе Крайчиково, в музее школы хранятся письма Героя и другие документы переданные на хранение. </a:t>
            </a:r>
            <a:b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Колосовского района гордятся тем, что у нас , пусть недолго, жил и работал Герой Советского Союза, которого знает вся страна и которого мы по праву считаем своим земляком. Подробный материал о С.К. Иванчикове опубликован в третьем томе кнтги «Судьбы без Родины не вижу»</a:t>
            </a: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AppData\Local\Temp\Rar$DIa3892.38592\стендовая модель посвященная Иванчикову С.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260" y="548680"/>
            <a:ext cx="3816423" cy="2544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AppData\Local\Temp\Rar$DIa3892.42377\Мемориальная дос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13447" r="6538" b="37941"/>
          <a:stretch>
            <a:fillRect/>
          </a:stretch>
        </p:blipFill>
        <p:spPr bwMode="auto">
          <a:xfrm>
            <a:off x="4139952" y="3356992"/>
            <a:ext cx="4917041" cy="2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1411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32856"/>
            <a:ext cx="3610744" cy="370833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Памятник –мемориал землякам колосовцам, павшим смертью храбрых в годы ВОВ. </a:t>
            </a:r>
            <a:br>
              <a:rPr lang="ru-RU" sz="13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3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Когда началась ВОВ, около 6000 земляков     ушли на фронт, 3093 из них не  вернулись домой. </a:t>
            </a:r>
            <a:br>
              <a:rPr lang="ru-RU" sz="13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3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дни торжеств здесь горит  Вечный огонь. На гранитных плитах мемориала изображение матери Родины и солдата –защитника. Здесь же высечены имена наших земляков, погибших в годы войны. </a:t>
            </a:r>
            <a:br>
              <a:rPr lang="ru-RU" sz="13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3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Впервые  обелиск  «Погибшим воинам в период ВОВ» в селе Колосовка был поставлен в 1966 году.   </a:t>
            </a:r>
            <a:br>
              <a:rPr lang="ru-RU" sz="13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3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А в 1975 г, к 30-летней годовщине Победы, вышло в свет  постановление ЦК КПСС, в котором, в частности, упоминалось, что необходимо «Широко отметить по всей стране День Победы на высоком организационном  и идеологическом  уровне, а там, где нет мемориалов, следовало решить вопрос с райисполкомом об их создании для того, чтобы в дни юбилейных торжеств достойно провести митинги».</a:t>
            </a:r>
            <a:br>
              <a:rPr lang="ru-RU" sz="13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3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Следуя этому постановлению, мемориал был построен. На нем таблички  с фамилиями погибших земляков</a:t>
            </a:r>
            <a:br>
              <a:rPr lang="ru-RU" sz="1100">
                <a:latin typeface="Calibri"/>
                <a:ea typeface="Calibri"/>
                <a:cs typeface="Times New Roman"/>
              </a:rPr>
            </a:b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AppData\Local\Temp\Rar$DIa3892.24459\ККМ-659.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16055" r="9207" b="12598"/>
          <a:stretch>
            <a:fillRect/>
          </a:stretch>
        </p:blipFill>
        <p:spPr bwMode="auto">
          <a:xfrm>
            <a:off x="4336026" y="3116826"/>
            <a:ext cx="4218040" cy="27726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Temp\Rar$DIa3892.28573\ККМ-508.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r="6001" b="9792"/>
          <a:stretch>
            <a:fillRect/>
          </a:stretch>
        </p:blipFill>
        <p:spPr bwMode="auto">
          <a:xfrm>
            <a:off x="4139952" y="812617"/>
            <a:ext cx="4645322" cy="19487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702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Arial"/>
        <a:cs typeface="Arial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Newsprint</Template>
  <Company/>
  <PresentationFormat>On-screen Show (4:3)</PresentationFormat>
  <Paragraphs>8</Paragraphs>
  <Slides>6</Slides>
  <Notes>0</Notes>
  <TotalTime>79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11">
      <vt:lpstr>Arial</vt:lpstr>
      <vt:lpstr>Impact</vt:lpstr>
      <vt:lpstr>Times New Roman</vt:lpstr>
      <vt:lpstr>Calibri</vt:lpstr>
      <vt:lpstr>NewsPrint</vt:lpstr>
      <vt:lpstr>Это нашей истории строки</vt:lpstr>
      <vt:lpstr>Колосовский историко-краеведческий музейначал свою работу с 1994 года, имеет большой фонд экспонатов о жизни села, домашней утвари, фотографий природы Колосовского района и исторических событий страны и района. </vt:lpstr>
      <vt:lpstr> Великая Отечественная война – одна из героических страниц в истории нашей страны. Годы войны стали проверкой на стойкость, выносливость, мужество.       Весь советский народ - и стар и млад - встали на защиту своей Родины. День Победы приближали и миллионы солдат и офицеров на фронте, в жестоких боях отстаивая право жить, и сражаясь в партизанских отрядах, в тылу врага. Но Победа была бы невозможна без героического вклада тех, кто работал в тылу.  Женщины и дети, работая за себя и за мужчин не в меньшей степени, чем солдаты на передовой, выстрадали эту Победу. Преодолевая величайшие трудности военных лет, не щадя сил, они делали все, чтобы обеспечить фронт тем, что требовалось для победы над врагом. В знак благодарности труженикам тыла и детям войны, перенесшим тяготы военного времени, во многих городах России, в том числе, и в нашем областном городе и районах.   В Колосовке установили памятник детям войны и труженикам тыла. Инициатором его установки является благочинный Колосовского прихода отец Анатолий. Автор проекта Е.С. Патрахина.</vt:lpstr>
      <vt:lpstr>С  первых дней войны И.С. Бояров ушёл добровольцем на фронт. На фронте -  он заместитель батальона сибирской 364-й стрелковой дивизии под командованием В.А.Вержбицкий.И.С. Бояров сражался с врагом мужественно, не щадя своей жизни. В этом убеждает и открытое письмо командира батальона Кравченко секретарю Колосовского райкома ВКП(б): «От лица службы благодарю вас за воспитание стойкого коммуниста, который, не жалея жизни и крови, беспощадно громит врагов – кровавых гитлеровцев. Таких людей мы высоко ценим и бережём. Пусть его семья знает, что их отец и муж придёт домой героем и победителем. Командир батальона старший лейтенант Кравченко»Дивизия, в которой служил Бояров, в боях за город Тосно, при поддержке партизан, разгромила два вражеских полка, захватила и уничтожила много техники. 8 дней шёл кровопролитный бой. 21 января 1944 года  части дивизии в составе войск фронта перешли в наступление на рубеже населенных пунктов: Шапки, Нурма, Тосно.Взяв Шапки и Нурму, советские войска окружили вражеский гарнизон в г. Тосно. В этом бою и погиб 26 января 1944 года Иван Бояров.Он погребён в братской могиле в Тосно. Его имя увековечено не только в общем братском списке погибших. Но и в имени улицы – одна из улиц Тосно называется улицей Боярова.Мемориальная доска на детской библиотеке  (март 2013 г.) </vt:lpstr>
      <vt:lpstr>Иванчиков Сергей Кузьмич, родился в 1912 году в Тульской области, в село Крайчиково Колосовского района приехал в декабре 1941 года, работал в средней школе учителем математики. В 1942 году был призван в ряды Красной Армии и направлен на Сталинградский фронт. Воевал на Курской дуге, под Харьковом, Полтавой. 22 февраля 1944 года Указом Президиума Верховного Совета СССР: «За мужество и героизм, проявленные в боях с немецко-фашистскими захватчиками, Иванчикову С.К. присвоено звание Героя Советского Союза». Сергея Кузьмича хорошо знают и помнят в селе Крайчиково, в музее школы хранятся письма Героя и другие документы переданные на хранение. Жители Колосовского района гордятся тем, что у нас , пусть недолго, жил и работал Герой Советского Союза, которого знает вся страна и которого мы по праву считаем своим земляком. Подробный материал о С.К. Иванчикове опубликован в третьем томе кнтги «Судьбы без Родины не вижу»</vt:lpstr>
      <vt:lpstr>Памятник –мемориал землякам колосовцам, павшим смертью храбрых в годы ВОВ.    Когда началась ВОВ, около 6000 земляков     ушли на фронт, 3093 из них не  вернулись домой.  В дни торжеств здесь горит  Вечный огонь. На гранитных плитах мемориала изображение матери Родины и солдата –защитника. Здесь же высечены имена наших земляков, погибших в годы войны.  Впервые  обелиск  «Погибшим воинам в период ВОВ» в селе Колосовка был поставлен в 1966 году.        А в 1975 г, к 30-летней годовщине Победы, вышло в свет  постановление ЦК КПСС, в котором, в частности, упоминалось, что необходимо «Широко отметить по всей стране День Победы на высоком организационном  и идеологическом  уровне, а там, где нет мемориалов, следовало решить вопрос с райисполкомом об их создании для того, чтобы в дни юбилейных торжеств достойно провести митинги». Следуя этому постановлению, мемориал был построен. На нем таблички  с фамилиями погибших земляков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Это нашей истории строки</dc:title>
  <dc:creator>WS1002</dc:creator>
  <cp:lastModifiedBy>Asus1</cp:lastModifiedBy>
  <cp:revision>9</cp:revision>
  <dcterms:created xsi:type="dcterms:W3CDTF">2023-05-30T09:02:39Z</dcterms:created>
  <dcterms:modified xsi:type="dcterms:W3CDTF">2024-12-17T05:46:54Z</dcterms:modified>
</cp:coreProperties>
</file>