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sldIdLst>
    <p:sldId id="273" r:id="rId2"/>
    <p:sldId id="257" r:id="rId3"/>
    <p:sldId id="275" r:id="rId4"/>
    <p:sldId id="259" r:id="rId5"/>
    <p:sldId id="277" r:id="rId6"/>
    <p:sldId id="276" r:id="rId7"/>
    <p:sldId id="260" r:id="rId8"/>
    <p:sldId id="278" r:id="rId9"/>
    <p:sldId id="263" r:id="rId10"/>
    <p:sldId id="261" r:id="rId11"/>
    <p:sldId id="264" r:id="rId12"/>
    <p:sldId id="272" r:id="rId13"/>
    <p:sldId id="280" r:id="rId14"/>
    <p:sldId id="281" r:id="rId15"/>
    <p:sldId id="274" r:id="rId16"/>
    <p:sldId id="270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tags" Target="tags/tag1.xml" /><Relationship Id="rId19" Type="http://schemas.openxmlformats.org/officeDocument/2006/relationships/presProps" Target="presProps.xml" /><Relationship Id="rId2" Type="http://schemas.openxmlformats.org/officeDocument/2006/relationships/slide" Target="slides/slide1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E9E0-B9B5-4B98-B5F1-2669D970794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5A7025B-635A-4B3B-BFDE-FF2E602CDB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BF7E9E0-B9B5-4B98-B5F1-2669D970794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A7025B-635A-4B3B-BFDE-FF2E602CDBA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образовательное учреждение дополнительного образования</a:t>
            </a:r>
            <a:br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«Одесская станция юных туристов»</a:t>
            </a:r>
            <a:br>
              <a:rPr lang="ru-RU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Одесского муниципального района Омской области</a:t>
            </a:r>
            <a:br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200"/>
          </a:p>
        </p:txBody>
      </p:sp>
      <p:pic>
        <p:nvPicPr>
          <p:cNvPr id="7170" name="Picture 2" descr="C:\Users\Админ\Desktop\отчёт по Одесскому\с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1520" y="2420888"/>
            <a:ext cx="4464496" cy="315322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1340768"/>
            <a:ext cx="7128792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Бобровица – отдалённая деревня на границе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31556" y="2852936"/>
            <a:ext cx="4032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Баклина Анастасия Дмитриевна,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Охрименко Анастасия Евгеньевна,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Легченко Илона Константиновна,</a:t>
            </a:r>
            <a:endParaRPr 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Христолюбова Любовь Ивановна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образования,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квалификационная категория, Сизенко Елена Михайловна, педагог дополнительного образования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44384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br>
              <a:rPr lang="ru-RU" smtClean="0"/>
            </a:br>
            <a:endParaRPr lang="ru-RU"/>
          </a:p>
        </p:txBody>
      </p:sp>
      <p:pic>
        <p:nvPicPr>
          <p:cNvPr id="4098" name="Picture 2" descr="C:\Users\Админ\Desktop\Бобровица\музей школа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07479" y="476250"/>
            <a:ext cx="7062391" cy="5649913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 descr="C:\Users\Админ\Desktop\Бобровица\музе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08025" y="333375"/>
            <a:ext cx="7739063" cy="6191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Picture 2" descr="C:\Users\Админ\Desktop\Бобровица\экспонаты ССС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56481" y="333375"/>
            <a:ext cx="7183438" cy="5746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602" name="Picture 2" descr="D:\СЮТур документы\отчёты о походах\отчет на отправку Бобровица\поход\IMG_20240625_1501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292080" y="1364771"/>
            <a:ext cx="3538488" cy="4717983"/>
          </a:xfrm>
          <a:prstGeom prst="rect">
            <a:avLst/>
          </a:prstGeom>
          <a:noFill/>
        </p:spPr>
      </p:pic>
      <p:pic>
        <p:nvPicPr>
          <p:cNvPr id="25603" name="Picture 3" descr="D:\СЮТур документы\отчёты о походах\отчет на отправку Бобровица\поход\IMG_20240625_13225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772800" y="-37255521"/>
            <a:ext cx="8856984" cy="118093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1268760"/>
            <a:ext cx="45365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деревне нет никаких благ цивилизации:</a:t>
            </a:r>
          </a:p>
          <a:p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воды, газа, </a:t>
            </a:r>
          </a:p>
          <a:p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сотовая связь</a:t>
            </a:r>
          </a:p>
          <a:p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плохо ловит здесь сигнал. </a:t>
            </a:r>
          </a:p>
          <a:p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стирать одежду местным </a:t>
            </a:r>
          </a:p>
          <a:p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приходится руками.</a:t>
            </a:r>
            <a:endParaRPr 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04864"/>
            <a:ext cx="8686800" cy="3240359"/>
          </a:xfrm>
        </p:spPr>
        <p:txBody>
          <a:bodyPr/>
          <a:lstStyle/>
          <a:p>
            <a:pPr algn="ctr">
              <a:buNone/>
            </a:pPr>
            <a:r>
              <a:rPr lang="ru-RU" b="1" smtClean="0"/>
              <a:t>На маршруте, недалеко от Бобровицы. находится памятный знак. </a:t>
            </a:r>
          </a:p>
          <a:p>
            <a:pPr algn="ctr">
              <a:buNone/>
            </a:pPr>
            <a:r>
              <a:rPr lang="ru-RU" b="1" smtClean="0"/>
              <a:t>Здесь была деревня Игнатовка </a:t>
            </a:r>
          </a:p>
          <a:p>
            <a:pPr algn="ctr">
              <a:buNone/>
            </a:pPr>
            <a:r>
              <a:rPr lang="ru-RU" b="1" smtClean="0"/>
              <a:t>(1904 - 1973)</a:t>
            </a:r>
          </a:p>
          <a:p>
            <a:endParaRPr lang="ru-RU"/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Picture 2" descr="C:\Users\Админ\Desktop\Бобровица\Игнатовка\Игнатов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55576" y="279034"/>
            <a:ext cx="7704856" cy="6163886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492896"/>
            <a:ext cx="8686800" cy="358722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smtClean="0">
                <a:solidFill>
                  <a:srgbClr val="FF0000"/>
                </a:solidFill>
              </a:rPr>
              <a:t>СПАСИБО</a:t>
            </a:r>
            <a:endParaRPr lang="ru-RU" sz="8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Picture 2" descr="C:\Users\Админ\Desktop\Бобровица\IMG-20240626-WA00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652120" y="1124744"/>
            <a:ext cx="2412445" cy="53609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1775609"/>
            <a:ext cx="40324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Цветково - небольшое село с количеством жителей около 300, образовалось в 1909 году.</a:t>
            </a:r>
            <a:endParaRPr lang="ru-RU" sz="3200" b="1"/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531640"/>
          </a:xfrm>
        </p:spPr>
        <p:txBody>
          <a:bodyPr>
            <a:normAutofit/>
          </a:bodyPr>
          <a:lstStyle/>
          <a:p>
            <a:pPr algn="ctr"/>
            <a:r>
              <a:rPr lang="ru-RU" b="1" smtClean="0"/>
              <a:t>                   </a:t>
            </a:r>
            <a:r>
              <a:rPr lang="ru-RU" sz="1800" b="1" smtClean="0"/>
              <a:t>Ветер дальних странствий не утих в крови. </a:t>
            </a:r>
            <a:br>
              <a:rPr lang="ru-RU" sz="1800" smtClean="0"/>
            </a:br>
            <a:r>
              <a:rPr lang="ru-RU" sz="1800" b="1" smtClean="0"/>
              <a:t>                 Ты меня в дорогу снова позови.</a:t>
            </a:r>
            <a:br>
              <a:rPr lang="ru-RU" sz="1800" b="1" smtClean="0"/>
            </a:br>
            <a:r>
              <a:rPr lang="ru-RU" sz="1800" b="1" smtClean="0"/>
              <a:t>                                             Чтоб объять всю прелесть, волшебство земли</a:t>
            </a:r>
            <a:br>
              <a:rPr lang="ru-RU" sz="1800" smtClean="0"/>
            </a:br>
            <a:r>
              <a:rPr lang="ru-RU" sz="1800" b="1" smtClean="0"/>
              <a:t>                             И наполнить сердце пламенем любви.</a:t>
            </a:r>
            <a:endParaRPr lang="ru-RU" sz="18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88840"/>
            <a:ext cx="8686800" cy="409128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Бобровица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очень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маленькая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деревня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ней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около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оно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стороне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села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Цветково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деревеньки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грунтовая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дорога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дождей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непроезжей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зимой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часто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задувается</a:t>
            </a:r>
            <a:r>
              <a:rPr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снегами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достопримечательность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села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погибшим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войны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односельчанам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установленный</a:t>
            </a:r>
            <a:r>
              <a:rPr lang="en-US" alt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2005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Здесь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детсада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магазина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зато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музей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своими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силами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сделала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местная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жительница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Ольга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Кукшин</a:t>
            </a:r>
            <a:r>
              <a:rPr lang="en-US" alt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музея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захватила</a:t>
            </a:r>
            <a:r>
              <a:rPr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заброшенное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народном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музее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хранятся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экспонаты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быта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бывшего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колхоза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Отведен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СВО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Село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очень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красивое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центре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березовой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рощи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там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необыкновенно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чист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собирать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землянику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выйдя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поутру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калитку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Деревня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одной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самых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живописных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сохранившая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деревенский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колодцы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погреба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живность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дворах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Админ\Desktop\Бобровица\дорога, сел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48704" y="333375"/>
            <a:ext cx="7379891" cy="5903913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553144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smtClean="0"/>
              <a:t>В глубине леса стоит небольшое потускневшее здание. Голубые окна, коричневая дверь — первое, что бросается в глаза. Подойдя ближе, можно заметить деревянную табличку, на которой вырезано слово «Музей». При входе сразу же ощущается сильный холод, а вместе с ним запах сырости и старых вещей. В одной из комнат копошится хозяйка музея Ольга Кукшин, которая расставляет часть экспонатов по местам.</a:t>
            </a:r>
            <a:endParaRPr lang="ru-RU" b="1"/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554" name="Picture 2" descr="D:\СЮТур документы\отчёты о походах\отчет на отправку Бобровица\фото\Бобровица, встреч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42739" y="188913"/>
            <a:ext cx="8010921" cy="6408737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 descr="C:\Users\Админ\Desktop\Бобровица\музей бы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96156" y="404813"/>
            <a:ext cx="7151688" cy="5721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smtClean="0"/>
              <a:t>Школу, в которой сейчас находится музей, закрыли в начале 2000-х годов. Ольга сама училась в этом здании. Учителям приходилось вести уроки сразу для трех классов — это было тяжело, но зато дети никогда не скучали. С годами учеников становилось всё меньше, и в итоге школу закрыли. Оставшихся на то время детей возили в школу в соседнее село.</a:t>
            </a:r>
            <a:endParaRPr lang="ru-RU" b="1"/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5715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/>
            </a:br>
            <a:endParaRPr lang="ru-RU"/>
          </a:p>
        </p:txBody>
      </p:sp>
      <p:pic>
        <p:nvPicPr>
          <p:cNvPr id="4" name="Picture 2" descr="C:\Users\Админ\Desktop\Бобровица\музей школ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51507" y="333375"/>
            <a:ext cx="7240985" cy="5792788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jpeg" /></Relationships>
</file>

<file path=ppt/theme/theme1.xml><?xml version="1.0" encoding="utf-8"?>
<a:theme xmlns:r="http://schemas.openxmlformats.org/officeDocument/2006/relationships"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Arial"/>
        <a:cs typeface="Arial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Arial"/>
        <a:cs typeface="Arial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Trek</Template>
  <Company/>
  <PresentationFormat>On-screen Show (4:3)</PresentationFormat>
  <Paragraphs>30</Paragraphs>
  <Slides>16</Slides>
  <Notes>0</Notes>
  <TotalTime>7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23">
      <vt:lpstr>Arial</vt:lpstr>
      <vt:lpstr>Franklin Gothic Medium</vt:lpstr>
      <vt:lpstr>Franklin Gothic Book</vt:lpstr>
      <vt:lpstr>Wingdings 2</vt:lpstr>
      <vt:lpstr>Times New Roman</vt:lpstr>
      <vt:lpstr>Calibri</vt:lpstr>
      <vt:lpstr>Трек</vt:lpstr>
      <vt:lpstr>Муниципальное бюджетное образовательное учреждение дополнительного образования «Одесская станция юных туристов»Одесского муниципального района Омской области</vt:lpstr>
      <vt:lpstr>PowerPoint Presentation</vt:lpstr>
      <vt:lpstr>                   Ветер дальних странствий не утих в крови.                  Ты меня в дорогу снова позови.                                             Чтоб объять всю прелесть, волшебство земли                             И наполнить сердце пламенем любви.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RePack by SPecialiST</dc:creator>
  <cp:lastModifiedBy>Asus1</cp:lastModifiedBy>
  <cp:revision>49</cp:revision>
  <dcterms:created xsi:type="dcterms:W3CDTF">2023-11-15T12:49:00Z</dcterms:created>
  <dcterms:modified xsi:type="dcterms:W3CDTF">2026-01-21T04:40:56Z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94A4025B6EA944E3BFF01B8ABA4C43E4_12</vt:lpwstr>
  </property>
  <property fmtid="{D5CDD505-2E9C-101B-9397-08002B2CF9AE}" pid="3" name="KSOProductBuildVer">
    <vt:lpwstr>1049-12.2.0.23131</vt:lpwstr>
  </property>
</Properties>
</file>