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9"/>
            <a:ext cx="8060432" cy="864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i="1" dirty="0"/>
              <a:t>Старинные села Горьковского района</a:t>
            </a:r>
            <a:r>
              <a:rPr lang="ru-RU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653536" cy="51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Храм Петра и Павла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183" y="1412776"/>
            <a:ext cx="2818656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Храм Петра и Павла обрел вторую жизнь в начале девяностых годов. Есть здесь старинные иконы, например, икона Святого Целителя Пантелеймона, икона Господа, спасающего младенцев, убиенных во чреве. С 1995 года икона Божьей матери «Благодатное небо» источает драгоценное миро. Несмотря на то,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 довольно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новый, все паломники говорят: когда заходишь в храм Петра и Павла, появляется чувство причастности к старине. Будто этот храм стоит здесь веками.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5" y="1628800"/>
            <a:ext cx="5836048" cy="39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Гора Истории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124744"/>
            <a:ext cx="339472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Истории – это местное название. Сложена она горными породами: глина, песок, известняк. Лицевая часть обнажена и подвергается выветриванию, северо-восточная сторона пологая, заросшая травой, соснами, березами. В прошлом люди использовали горные породы. Гальку обжигали, получали из нее известь, из красной глины делали краску для покраски полов. Во время гражданской войны здесь проходили бои. Гора таит в себе много неизвестного.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 b="12453"/>
          <a:stretch/>
        </p:blipFill>
        <p:spPr>
          <a:xfrm>
            <a:off x="107504" y="1916832"/>
            <a:ext cx="5231479" cy="32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Храм во имя Пресвятой Троицы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28800"/>
            <a:ext cx="4690864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Деревянный на каменном фундаменте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однопрестольный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храм был заложен в деревне Иконниковой (ныне п. Горьковское) 3 июня 1862 года, строился на средства прихожан и был освящен 10 октября 1866 года во имя Пресвятой Троицы. По замечанию священника Климента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Скальского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церковь была "прочна, но малопоместительна" [1]. К началу 1910-х годов храм был расширен и капитально ремонтирован на пожертвования прихожан.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6" y="1315836"/>
            <a:ext cx="3835602" cy="51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5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+mn-lt"/>
              </a:rPr>
              <a:t>Источник </a:t>
            </a:r>
            <a:r>
              <a:rPr lang="ru-RU" sz="2800" b="1" i="1" dirty="0">
                <a:latin typeface="+mn-lt"/>
              </a:rPr>
              <a:t>святого целителя Пантелеймона </a:t>
            </a:r>
            <a:endParaRPr lang="ru-RU" sz="28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44210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Святой источник, посвящённый великомученику Пантелеймону Целителю, находится в селе Серебряное Горьковского района Омской области.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источнику ведёт живописная деревянная лестница, которая спускается через овраг. Зимой вода в роднике не замерзает, сохраняя почти постоянную температуру: летом она не нагревается выше +4 градусов, а зимой её температура составляет +2 градуса.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17765" cy="54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34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«Старинные села Горьковского района» </vt:lpstr>
      <vt:lpstr>Храм Петра и Павла</vt:lpstr>
      <vt:lpstr>Гора Истории</vt:lpstr>
      <vt:lpstr>Храм во имя Пресвятой Троицы </vt:lpstr>
      <vt:lpstr>Источник святого целителя Пантелеймона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Asus1</dc:creator>
  <cp:lastModifiedBy>Asus1</cp:lastModifiedBy>
  <cp:revision>3</cp:revision>
  <dcterms:created xsi:type="dcterms:W3CDTF">2025-07-10T06:37:06Z</dcterms:created>
  <dcterms:modified xsi:type="dcterms:W3CDTF">2025-07-10T06:49:59Z</dcterms:modified>
</cp:coreProperties>
</file>